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9" r:id="rId2"/>
    <p:sldId id="278" r:id="rId3"/>
    <p:sldId id="317" r:id="rId4"/>
    <p:sldId id="318" r:id="rId5"/>
    <p:sldId id="319" r:id="rId6"/>
    <p:sldId id="320" r:id="rId7"/>
    <p:sldId id="310" r:id="rId8"/>
    <p:sldId id="312" r:id="rId9"/>
    <p:sldId id="315" r:id="rId10"/>
    <p:sldId id="313" r:id="rId11"/>
    <p:sldId id="314" r:id="rId12"/>
    <p:sldId id="311" r:id="rId13"/>
    <p:sldId id="280" r:id="rId14"/>
    <p:sldId id="322" r:id="rId15"/>
    <p:sldId id="327" r:id="rId16"/>
    <p:sldId id="316" r:id="rId17"/>
    <p:sldId id="326" r:id="rId18"/>
    <p:sldId id="300" r:id="rId19"/>
    <p:sldId id="301" r:id="rId20"/>
    <p:sldId id="302" r:id="rId21"/>
    <p:sldId id="303" r:id="rId22"/>
    <p:sldId id="305" r:id="rId23"/>
    <p:sldId id="321" r:id="rId24"/>
    <p:sldId id="323" r:id="rId25"/>
    <p:sldId id="324" r:id="rId26"/>
    <p:sldId id="32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2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광모 회장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LG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전자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실리콘밸리 랩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깜짝 방문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…'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연구개발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투자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강조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8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4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91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6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파트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1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29343-A53E-4898-87AB-51B00B5AA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1"/>
          <a:stretch/>
        </p:blipFill>
        <p:spPr>
          <a:xfrm>
            <a:off x="1257300" y="1"/>
            <a:ext cx="9815360" cy="67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pload.wikimedia.org/wikipedia/commons/thumb/3/...">
            <a:extLst>
              <a:ext uri="{FF2B5EF4-FFF2-40B4-BE49-F238E27FC236}">
                <a16:creationId xmlns:a16="http://schemas.microsoft.com/office/drawing/2014/main" id="{58544220-A31E-4E2A-A05B-A8661E63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876550"/>
            <a:ext cx="41910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2A2CB-2AB2-4626-8602-007A5A953661}"/>
              </a:ext>
            </a:extLst>
          </p:cNvPr>
          <p:cNvSpPr txBox="1"/>
          <p:nvPr/>
        </p:nvSpPr>
        <p:spPr>
          <a:xfrm>
            <a:off x="5237784" y="4325566"/>
            <a:ext cx="1819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Free!!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2688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646EE-C818-42FE-AA62-07BECECB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7DE390-910F-4846-9466-3D8BFD963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58DA4F-B7E3-4C2F-B31A-737E92F9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84" y="0"/>
            <a:ext cx="12294767" cy="69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7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39340" y="2189897"/>
            <a:ext cx="10313319" cy="247820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초창기 </a:t>
            </a:r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클로즈드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소스 소프트웨어의 대세</a:t>
            </a:r>
          </a:p>
        </p:txBody>
      </p:sp>
    </p:spTree>
    <p:extLst>
      <p:ext uri="{BB962C8B-B14F-4D97-AF65-F5344CB8AC3E}">
        <p14:creationId xmlns:p14="http://schemas.microsoft.com/office/powerpoint/2010/main" val="77791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빌게이츠가 성공할 수 있었던 진짜 이유는? : 네이버 블로그">
            <a:extLst>
              <a:ext uri="{FF2B5EF4-FFF2-40B4-BE49-F238E27FC236}">
                <a16:creationId xmlns:a16="http://schemas.microsoft.com/office/drawing/2014/main" id="{CF821B0D-68B1-486A-B4CD-2B578A61F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843406"/>
            <a:ext cx="32194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6379A-746F-4979-A652-14AD476C52D0}"/>
              </a:ext>
            </a:extLst>
          </p:cNvPr>
          <p:cNvSpPr txBox="1"/>
          <p:nvPr/>
        </p:nvSpPr>
        <p:spPr>
          <a:xfrm>
            <a:off x="843600" y="4658320"/>
            <a:ext cx="10504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400" i="1" dirty="0">
                <a:effectLst/>
                <a:ea typeface="Noto Sans Light"/>
              </a:rPr>
              <a:t>“소프트웨어를 만드느라 애쓴 사람들에게 보상을 주지 않으면 도둑질이다.”</a:t>
            </a:r>
            <a:endParaRPr lang="en-US" altLang="ko-KR" sz="2400" i="1" dirty="0">
              <a:effectLst/>
              <a:ea typeface="Noto Sans Light"/>
            </a:endParaRPr>
          </a:p>
          <a:p>
            <a:endParaRPr lang="en-US" altLang="ko-KR" sz="2400" dirty="0">
              <a:effectLst/>
              <a:ea typeface="Noto Sans Light"/>
            </a:endParaRPr>
          </a:p>
          <a:p>
            <a:r>
              <a:rPr lang="en-US" altLang="ko-KR" sz="2400" dirty="0">
                <a:effectLst/>
                <a:ea typeface="Noto Sans Light"/>
              </a:rPr>
              <a:t>&lt;</a:t>
            </a:r>
            <a:r>
              <a:rPr lang="ko-KR" altLang="en-US" sz="2400" dirty="0">
                <a:effectLst/>
                <a:ea typeface="Noto Sans Light"/>
              </a:rPr>
              <a:t>빌 게이츠</a:t>
            </a:r>
            <a:r>
              <a:rPr lang="en-US" altLang="ko-KR" sz="2400" dirty="0">
                <a:effectLst/>
                <a:ea typeface="Noto Sans Light"/>
              </a:rPr>
              <a:t>&gt;</a:t>
            </a:r>
            <a:endParaRPr lang="ko-KR" altLang="ko-KR" sz="2400" dirty="0">
              <a:effectLst/>
              <a:ea typeface="Noto Sans Light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837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처드 스톨먼 - 나무위키">
            <a:extLst>
              <a:ext uri="{FF2B5EF4-FFF2-40B4-BE49-F238E27FC236}">
                <a16:creationId xmlns:a16="http://schemas.microsoft.com/office/drawing/2014/main" id="{353C69A0-95C6-4725-91EE-3E35C0FA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645" y="479050"/>
            <a:ext cx="4478710" cy="33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E75336-C03E-4468-A402-E32C10270AB4}"/>
              </a:ext>
            </a:extLst>
          </p:cNvPr>
          <p:cNvSpPr txBox="1"/>
          <p:nvPr/>
        </p:nvSpPr>
        <p:spPr>
          <a:xfrm>
            <a:off x="843600" y="4658320"/>
            <a:ext cx="96941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400" i="1" dirty="0">
                <a:effectLst/>
                <a:ea typeface="Noto Sans Light"/>
              </a:rPr>
              <a:t>“</a:t>
            </a:r>
            <a:r>
              <a:rPr lang="ko-KR" altLang="en-US" sz="2400" i="1" dirty="0">
                <a:effectLst/>
                <a:ea typeface="Noto Sans Light"/>
              </a:rPr>
              <a:t>자유소프트웨어 재단 </a:t>
            </a:r>
            <a:r>
              <a:rPr lang="en-US" altLang="ko-KR" sz="2400" i="1" dirty="0">
                <a:effectLst/>
                <a:ea typeface="Noto Sans Light"/>
              </a:rPr>
              <a:t>FSF  </a:t>
            </a:r>
            <a:r>
              <a:rPr lang="ko-KR" altLang="en-US" sz="2400" i="1" dirty="0">
                <a:effectLst/>
                <a:ea typeface="Noto Sans Light"/>
              </a:rPr>
              <a:t>설립</a:t>
            </a:r>
            <a:r>
              <a:rPr lang="en-US" altLang="ko-KR" sz="2400" i="1" dirty="0">
                <a:effectLst/>
                <a:ea typeface="Noto Sans Light"/>
              </a:rPr>
              <a:t>  </a:t>
            </a:r>
            <a:r>
              <a:rPr lang="ko-KR" altLang="en-US" sz="2400" i="1" dirty="0">
                <a:effectLst/>
                <a:ea typeface="Noto Sans Light"/>
              </a:rPr>
              <a:t>소프트웨어를 자유롭게 수정 배포 </a:t>
            </a:r>
            <a:endParaRPr lang="en-US" altLang="ko-KR" sz="2400" i="1" dirty="0">
              <a:effectLst/>
              <a:ea typeface="Noto Sans Light"/>
            </a:endParaRPr>
          </a:p>
          <a:p>
            <a:r>
              <a:rPr lang="ko-KR" altLang="en-US" sz="2400" i="1" dirty="0">
                <a:ea typeface="Noto Sans Light"/>
              </a:rPr>
              <a:t>할 수 있게 하는 </a:t>
            </a:r>
            <a:r>
              <a:rPr lang="en-US" altLang="ko-KR" sz="2400" i="1" dirty="0">
                <a:ea typeface="Noto Sans Light"/>
              </a:rPr>
              <a:t>GLS </a:t>
            </a:r>
            <a:r>
              <a:rPr lang="ko-KR" altLang="en-US" sz="2400" i="1" dirty="0">
                <a:ea typeface="Noto Sans Light"/>
              </a:rPr>
              <a:t>라이선스 </a:t>
            </a:r>
            <a:r>
              <a:rPr lang="ko-KR" altLang="ko-KR" sz="2400" i="1" dirty="0">
                <a:effectLst/>
                <a:ea typeface="Noto Sans Light"/>
              </a:rPr>
              <a:t>”</a:t>
            </a:r>
            <a:endParaRPr lang="en-US" altLang="ko-KR" sz="2400" i="1" dirty="0">
              <a:effectLst/>
              <a:ea typeface="Noto Sans Light"/>
            </a:endParaRPr>
          </a:p>
          <a:p>
            <a:endParaRPr lang="en-US" altLang="ko-KR" sz="2400" dirty="0">
              <a:effectLst/>
              <a:ea typeface="Noto Sans Light"/>
            </a:endParaRPr>
          </a:p>
          <a:p>
            <a:r>
              <a:rPr lang="en-US" altLang="ko-KR" sz="2400" dirty="0">
                <a:effectLst/>
                <a:ea typeface="Noto Sans Light"/>
              </a:rPr>
              <a:t>&lt;</a:t>
            </a:r>
            <a:r>
              <a:rPr lang="ko-KR" altLang="en-US" sz="2400" dirty="0">
                <a:effectLst/>
                <a:ea typeface="Noto Sans Light"/>
              </a:rPr>
              <a:t>리처드 </a:t>
            </a:r>
            <a:r>
              <a:rPr lang="ko-KR" altLang="en-US" sz="2400" dirty="0" err="1">
                <a:effectLst/>
                <a:ea typeface="Noto Sans Light"/>
              </a:rPr>
              <a:t>스톨먼</a:t>
            </a:r>
            <a:r>
              <a:rPr lang="en-US" altLang="ko-KR" sz="2400" dirty="0">
                <a:effectLst/>
                <a:ea typeface="Noto Sans Light"/>
              </a:rPr>
              <a:t>&gt;</a:t>
            </a:r>
            <a:endParaRPr lang="ko-KR" altLang="ko-KR" sz="2400" dirty="0">
              <a:effectLst/>
              <a:ea typeface="Noto Sans Light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0403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유닉스와 리눅스, GNU GPL 그리고 리눅스 배포판 종류">
            <a:extLst>
              <a:ext uri="{FF2B5EF4-FFF2-40B4-BE49-F238E27FC236}">
                <a16:creationId xmlns:a16="http://schemas.microsoft.com/office/drawing/2014/main" id="{8B192A8D-2088-4987-A14F-8E5FD7D45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47770" y="2657049"/>
            <a:ext cx="6096459" cy="154390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리눅스의 등장</a:t>
            </a:r>
          </a:p>
        </p:txBody>
      </p:sp>
    </p:spTree>
    <p:extLst>
      <p:ext uri="{BB962C8B-B14F-4D97-AF65-F5344CB8AC3E}">
        <p14:creationId xmlns:p14="http://schemas.microsoft.com/office/powerpoint/2010/main" val="60276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인물열전] 위대한 IT 재능 기부자, 리누스 토발즈">
            <a:extLst>
              <a:ext uri="{FF2B5EF4-FFF2-40B4-BE49-F238E27FC236}">
                <a16:creationId xmlns:a16="http://schemas.microsoft.com/office/drawing/2014/main" id="{B7C866C1-0853-430E-8D7C-716C5A253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1" y="403410"/>
            <a:ext cx="3808880" cy="383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C42ED-8997-466B-AC5B-1049AD06C7A8}"/>
              </a:ext>
            </a:extLst>
          </p:cNvPr>
          <p:cNvSpPr txBox="1"/>
          <p:nvPr/>
        </p:nvSpPr>
        <p:spPr>
          <a:xfrm>
            <a:off x="843600" y="4658320"/>
            <a:ext cx="10504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400" i="1" dirty="0">
                <a:effectLst/>
                <a:ea typeface="Noto Sans Light"/>
              </a:rPr>
              <a:t>“소프트웨어를 만드느라 애쓴 사람들에게 보상을 주지 않으면 도둑질이다.”</a:t>
            </a:r>
            <a:endParaRPr lang="en-US" altLang="ko-KR" sz="2400" i="1" dirty="0">
              <a:effectLst/>
              <a:ea typeface="Noto Sans Light"/>
            </a:endParaRPr>
          </a:p>
          <a:p>
            <a:endParaRPr lang="en-US" altLang="ko-KR" sz="2400" dirty="0">
              <a:effectLst/>
              <a:ea typeface="Noto Sans Light"/>
            </a:endParaRPr>
          </a:p>
          <a:p>
            <a:r>
              <a:rPr lang="en-US" altLang="ko-KR" sz="2400" dirty="0">
                <a:effectLst/>
                <a:ea typeface="Noto Sans Light"/>
              </a:rPr>
              <a:t>&lt;</a:t>
            </a:r>
            <a:r>
              <a:rPr lang="ko-KR" altLang="en-US" sz="2400" dirty="0">
                <a:effectLst/>
                <a:ea typeface="Noto Sans Light"/>
              </a:rPr>
              <a:t>빌 게이츠</a:t>
            </a:r>
            <a:r>
              <a:rPr lang="en-US" altLang="ko-KR" sz="2400" dirty="0">
                <a:effectLst/>
                <a:ea typeface="Noto Sans Light"/>
              </a:rPr>
              <a:t>&gt;</a:t>
            </a:r>
            <a:endParaRPr lang="ko-KR" altLang="ko-KR" sz="2400" dirty="0">
              <a:effectLst/>
              <a:ea typeface="Noto Sans Light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34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553838-47B4-44D4-B90A-009EB6AFF67E}"/>
              </a:ext>
            </a:extLst>
          </p:cNvPr>
          <p:cNvGrpSpPr/>
          <p:nvPr/>
        </p:nvGrpSpPr>
        <p:grpSpPr>
          <a:xfrm>
            <a:off x="5013960" y="2335888"/>
            <a:ext cx="2164080" cy="2286000"/>
            <a:chOff x="7482840" y="2560320"/>
            <a:chExt cx="2164080" cy="228600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4089E676-38F8-4FD8-BDF5-D6FFEF904A4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4D302AF-66E1-4C3A-A205-975DCA2F4BF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5F9F8D-4FA2-4E29-8B35-90DCDDD94A2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62756E-2BED-438C-A597-4541382AC21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A9AECD8-D8DD-41CC-BDEB-D14BAC63E0A1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62F5FB-4EB9-41AC-A41F-3909DE38150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9245A7-D1F4-4418-9D56-E44D5301C44A}"/>
              </a:ext>
            </a:extLst>
          </p:cNvPr>
          <p:cNvSpPr txBox="1"/>
          <p:nvPr/>
        </p:nvSpPr>
        <p:spPr>
          <a:xfrm>
            <a:off x="5013960" y="465716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963A-1661-49A5-B381-33D1390FF0A1}"/>
              </a:ext>
            </a:extLst>
          </p:cNvPr>
          <p:cNvSpPr txBox="1"/>
          <p:nvPr/>
        </p:nvSpPr>
        <p:spPr>
          <a:xfrm>
            <a:off x="456338" y="304800"/>
            <a:ext cx="5670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PHP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로 쓰여진 소스 코드</a:t>
            </a:r>
          </a:p>
        </p:txBody>
      </p:sp>
    </p:spTree>
    <p:extLst>
      <p:ext uri="{BB962C8B-B14F-4D97-AF65-F5344CB8AC3E}">
        <p14:creationId xmlns:p14="http://schemas.microsoft.com/office/powerpoint/2010/main" val="3903359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553838-47B4-44D4-B90A-009EB6AFF67E}"/>
              </a:ext>
            </a:extLst>
          </p:cNvPr>
          <p:cNvGrpSpPr/>
          <p:nvPr/>
        </p:nvGrpSpPr>
        <p:grpSpPr>
          <a:xfrm>
            <a:off x="5013960" y="2335888"/>
            <a:ext cx="2164080" cy="2286000"/>
            <a:chOff x="7482840" y="2560320"/>
            <a:chExt cx="2164080" cy="228600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4089E676-38F8-4FD8-BDF5-D6FFEF904A4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4D302AF-66E1-4C3A-A205-975DCA2F4BF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5F9F8D-4FA2-4E29-8B35-90DCDDD94A2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62756E-2BED-438C-A597-4541382AC21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A9AECD8-D8DD-41CC-BDEB-D14BAC63E0A1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62F5FB-4EB9-41AC-A41F-3909DE38150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9245A7-D1F4-4418-9D56-E44D5301C44A}"/>
              </a:ext>
            </a:extLst>
          </p:cNvPr>
          <p:cNvSpPr txBox="1"/>
          <p:nvPr/>
        </p:nvSpPr>
        <p:spPr>
          <a:xfrm>
            <a:off x="5036254" y="4634299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963A-1661-49A5-B381-33D1390FF0A1}"/>
              </a:ext>
            </a:extLst>
          </p:cNvPr>
          <p:cNvSpPr txBox="1"/>
          <p:nvPr/>
        </p:nvSpPr>
        <p:spPr>
          <a:xfrm>
            <a:off x="456338" y="304800"/>
            <a:ext cx="879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파일의 모든 변경사항을 기록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할려면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65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615541" y="2867765"/>
            <a:ext cx="4960371" cy="112246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GitHub 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오픈소스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41987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ACE85-971C-4F1B-8386-B2C9CACEE21D}"/>
              </a:ext>
            </a:extLst>
          </p:cNvPr>
          <p:cNvSpPr txBox="1"/>
          <p:nvPr/>
        </p:nvSpPr>
        <p:spPr>
          <a:xfrm>
            <a:off x="9623023" y="0"/>
            <a:ext cx="974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13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9E0D0-F8B8-45C7-9C3F-2340C37F2327}"/>
              </a:ext>
            </a:extLst>
          </p:cNvPr>
          <p:cNvGrpSpPr/>
          <p:nvPr/>
        </p:nvGrpSpPr>
        <p:grpSpPr>
          <a:xfrm>
            <a:off x="1676400" y="2442568"/>
            <a:ext cx="2164080" cy="2286000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700692D5-7454-4E2B-B5ED-8EC1BD9FC19D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ADA1634-3195-4FB2-8E01-0D145A19B8D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AEE833-AA8E-43FE-80CD-8E486783876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D6F876A-4EB5-4DB4-9F37-337F2364C44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7AF2823-FCC7-4BF3-9567-669590A5FA1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E02D35-15AC-4452-AB30-8D01D6E7F1B9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516C49-184D-4570-A753-930B14588CCA}"/>
              </a:ext>
            </a:extLst>
          </p:cNvPr>
          <p:cNvSpPr txBox="1"/>
          <p:nvPr/>
        </p:nvSpPr>
        <p:spPr>
          <a:xfrm>
            <a:off x="1698694" y="4740979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7512B1-AB8F-4753-8D16-8A7243050281}"/>
              </a:ext>
            </a:extLst>
          </p:cNvPr>
          <p:cNvGrpSpPr/>
          <p:nvPr/>
        </p:nvGrpSpPr>
        <p:grpSpPr>
          <a:xfrm>
            <a:off x="4892040" y="2454979"/>
            <a:ext cx="2164080" cy="2286000"/>
            <a:chOff x="7482840" y="2560320"/>
            <a:chExt cx="2164080" cy="2286000"/>
          </a:xfrm>
        </p:grpSpPr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9B02834D-191C-42A8-9A8F-88C82FD425EC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425CEE-0CE8-4007-9A00-2838E23F3F1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E77EA7B-CF8E-4D86-8E67-F41C30FA29D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4111CE3-D0F2-4502-BEE8-7062D7BF3EF8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74A59B-A66A-497E-986F-89C13C49161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14FBC4A-2378-4162-BF47-D4685896035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4CBCC89-E7A8-4C89-9C64-E517819AD92F}"/>
              </a:ext>
            </a:extLst>
          </p:cNvPr>
          <p:cNvSpPr txBox="1"/>
          <p:nvPr/>
        </p:nvSpPr>
        <p:spPr>
          <a:xfrm>
            <a:off x="4914334" y="4753390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index2.php</a:t>
            </a:r>
            <a:endParaRPr lang="ko-KR" altLang="en-US" sz="3200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589C2D-F98C-4ADF-8022-556474CEF4F7}"/>
              </a:ext>
            </a:extLst>
          </p:cNvPr>
          <p:cNvGrpSpPr/>
          <p:nvPr/>
        </p:nvGrpSpPr>
        <p:grpSpPr>
          <a:xfrm>
            <a:off x="8275320" y="2442568"/>
            <a:ext cx="2164080" cy="2286000"/>
            <a:chOff x="7482840" y="2560320"/>
            <a:chExt cx="2164080" cy="2286000"/>
          </a:xfrm>
        </p:grpSpPr>
        <p:sp>
          <p:nvSpPr>
            <p:cNvPr id="21" name="사각형: 둥근 대각선 방향 모서리 20">
              <a:extLst>
                <a:ext uri="{FF2B5EF4-FFF2-40B4-BE49-F238E27FC236}">
                  <a16:creationId xmlns:a16="http://schemas.microsoft.com/office/drawing/2014/main" id="{8961A7AC-25CB-4588-AEBB-6E67C885745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6DFC95B-7A5C-4077-8F86-F5C8058B292C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09D6C4C-080B-4A71-9870-009280102AE3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8BFA2D-81A8-4BDE-B76E-1C74EB4D26EC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EE86926-3247-4941-BF94-D4A6A5C4B94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FE832B-3B52-4412-A145-06909E4C3582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1A4A496-F856-4E5F-B33E-83D8AAE4BBC9}"/>
              </a:ext>
            </a:extLst>
          </p:cNvPr>
          <p:cNvSpPr txBox="1"/>
          <p:nvPr/>
        </p:nvSpPr>
        <p:spPr>
          <a:xfrm>
            <a:off x="8297614" y="4740979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index3.php</a:t>
            </a:r>
            <a:endParaRPr lang="ko-KR" altLang="en-US" sz="3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A1940-5C8F-4929-832F-ECE6A15BF20A}"/>
              </a:ext>
            </a:extLst>
          </p:cNvPr>
          <p:cNvSpPr txBox="1"/>
          <p:nvPr/>
        </p:nvSpPr>
        <p:spPr>
          <a:xfrm>
            <a:off x="456338" y="304800"/>
            <a:ext cx="879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파일의 모든 변경사항을 기록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할려면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B06490-62FE-4976-9A71-4E780E73C486}"/>
              </a:ext>
            </a:extLst>
          </p:cNvPr>
          <p:cNvSpPr txBox="1"/>
          <p:nvPr/>
        </p:nvSpPr>
        <p:spPr>
          <a:xfrm>
            <a:off x="831655" y="1147646"/>
            <a:ext cx="6474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코드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변경할때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 마다 이름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바꿔주기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87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11BB49-B604-4920-8067-0C09525A6E6C}"/>
              </a:ext>
            </a:extLst>
          </p:cNvPr>
          <p:cNvGrpSpPr/>
          <p:nvPr/>
        </p:nvGrpSpPr>
        <p:grpSpPr>
          <a:xfrm>
            <a:off x="1386840" y="3241486"/>
            <a:ext cx="1508760" cy="1593761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BE00B214-C92E-4672-B59D-4A228A5C0B10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DE4CC10-525D-4CCE-A0F4-1D298051BC2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DC1DF9A-3538-43A0-A655-99A68D79B29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EA5927D-4B74-4B6D-B074-F86A864CA9D0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0013044-2F8B-4E86-83D7-E2A90F36F13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AB5D8F7-2279-44A7-9D8A-4607A5A32F5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DFA9A-16B1-426B-B5C8-517B52F8DC58}"/>
              </a:ext>
            </a:extLst>
          </p:cNvPr>
          <p:cNvSpPr txBox="1"/>
          <p:nvPr/>
        </p:nvSpPr>
        <p:spPr>
          <a:xfrm>
            <a:off x="1325880" y="481691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index.php</a:t>
            </a:r>
            <a:endParaRPr lang="ko-KR" altLang="en-US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9CBEDE-A871-443E-8304-5A64232CB005}"/>
              </a:ext>
            </a:extLst>
          </p:cNvPr>
          <p:cNvSpPr txBox="1"/>
          <p:nvPr/>
        </p:nvSpPr>
        <p:spPr>
          <a:xfrm>
            <a:off x="456338" y="304800"/>
            <a:ext cx="3946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시간이 지나면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…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72C35D-0F8C-46B2-8287-FCF62BCDBD3F}"/>
              </a:ext>
            </a:extLst>
          </p:cNvPr>
          <p:cNvGrpSpPr/>
          <p:nvPr/>
        </p:nvGrpSpPr>
        <p:grpSpPr>
          <a:xfrm>
            <a:off x="3276600" y="3223153"/>
            <a:ext cx="1508760" cy="1593761"/>
            <a:chOff x="7482840" y="2560320"/>
            <a:chExt cx="2164080" cy="2286000"/>
          </a:xfrm>
        </p:grpSpPr>
        <p:sp>
          <p:nvSpPr>
            <p:cNvPr id="63" name="사각형: 둥근 대각선 방향 모서리 62">
              <a:extLst>
                <a:ext uri="{FF2B5EF4-FFF2-40B4-BE49-F238E27FC236}">
                  <a16:creationId xmlns:a16="http://schemas.microsoft.com/office/drawing/2014/main" id="{82AA07AC-BF4C-4028-A87E-03B331940281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CC404DD-1D53-4768-BDE7-7FE714EFFC3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E4BA3-D240-4B98-BF56-DC22E1D1FCA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709A2D4-BD50-4F5E-B214-4EE85E16204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264743-9374-427C-8ABE-EB1B8661C5B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2B8E6B5-34CC-424E-899D-8E82B03DC4F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E1D4B4E-6F56-43DF-901F-1401E689137D}"/>
              </a:ext>
            </a:extLst>
          </p:cNvPr>
          <p:cNvSpPr txBox="1"/>
          <p:nvPr/>
        </p:nvSpPr>
        <p:spPr>
          <a:xfrm>
            <a:off x="3215640" y="4798581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index1.php</a:t>
            </a:r>
            <a:endParaRPr lang="ko-KR" altLang="en-US" sz="24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9436FAC-92D5-44B1-8C87-17A7E636F9FA}"/>
              </a:ext>
            </a:extLst>
          </p:cNvPr>
          <p:cNvGrpSpPr/>
          <p:nvPr/>
        </p:nvGrpSpPr>
        <p:grpSpPr>
          <a:xfrm>
            <a:off x="5166360" y="3204820"/>
            <a:ext cx="1508760" cy="1593761"/>
            <a:chOff x="7482840" y="2560320"/>
            <a:chExt cx="2164080" cy="2286000"/>
          </a:xfrm>
        </p:grpSpPr>
        <p:sp>
          <p:nvSpPr>
            <p:cNvPr id="79" name="사각형: 둥근 대각선 방향 모서리 78">
              <a:extLst>
                <a:ext uri="{FF2B5EF4-FFF2-40B4-BE49-F238E27FC236}">
                  <a16:creationId xmlns:a16="http://schemas.microsoft.com/office/drawing/2014/main" id="{A00F37E7-AC77-416D-AAD5-AADF4469AFC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8FD1843-8D16-4E81-9B93-3C8AB04299A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464B41F-0489-4053-BDE7-6E2E633A45C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06B984E-3869-43E3-8B6A-1D6EB59603D5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2E9E031-56C4-4AC4-BDC2-C1129614111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6AB50D-52C2-4C68-B2A8-023B73BF5A1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4F4FED7-EAE9-4C3E-9EE3-B9DAB0E9E561}"/>
              </a:ext>
            </a:extLst>
          </p:cNvPr>
          <p:cNvSpPr txBox="1"/>
          <p:nvPr/>
        </p:nvSpPr>
        <p:spPr>
          <a:xfrm>
            <a:off x="5105400" y="478024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index2.php</a:t>
            </a:r>
            <a:endParaRPr lang="ko-KR" altLang="en-US" sz="2400" b="1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60F5E68-5C02-4F4E-A9C2-7F7AAC2A7C56}"/>
              </a:ext>
            </a:extLst>
          </p:cNvPr>
          <p:cNvGrpSpPr/>
          <p:nvPr/>
        </p:nvGrpSpPr>
        <p:grpSpPr>
          <a:xfrm>
            <a:off x="7376160" y="3149821"/>
            <a:ext cx="1508760" cy="1593761"/>
            <a:chOff x="7482840" y="2560320"/>
            <a:chExt cx="2164080" cy="2286000"/>
          </a:xfrm>
        </p:grpSpPr>
        <p:sp>
          <p:nvSpPr>
            <p:cNvPr id="87" name="사각형: 둥근 대각선 방향 모서리 86">
              <a:extLst>
                <a:ext uri="{FF2B5EF4-FFF2-40B4-BE49-F238E27FC236}">
                  <a16:creationId xmlns:a16="http://schemas.microsoft.com/office/drawing/2014/main" id="{58F2F23B-EBBB-4B49-99AD-F8736339B64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5894D8B-ABD2-4925-B16D-BF7D45A04E81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E0C37D-B55A-4B23-AEA0-9031ECAADE88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5FCEB30-F34B-48E7-8171-32E055C96E0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42AEE43-359C-43CE-A566-0E568C42A982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D944595-CDD3-41E6-9133-9088E129096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0F3D57-9EB2-4FD4-81AE-BDBB6A1CAFC5}"/>
              </a:ext>
            </a:extLst>
          </p:cNvPr>
          <p:cNvSpPr txBox="1"/>
          <p:nvPr/>
        </p:nvSpPr>
        <p:spPr>
          <a:xfrm>
            <a:off x="6995160" y="4743582"/>
            <a:ext cx="227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Index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222C719-8BFD-4C44-B398-75484BD5E6AC}"/>
              </a:ext>
            </a:extLst>
          </p:cNvPr>
          <p:cNvGrpSpPr/>
          <p:nvPr/>
        </p:nvGrpSpPr>
        <p:grpSpPr>
          <a:xfrm>
            <a:off x="9737229" y="3119819"/>
            <a:ext cx="1508760" cy="1593761"/>
            <a:chOff x="7482840" y="2560320"/>
            <a:chExt cx="2164080" cy="2286000"/>
          </a:xfrm>
        </p:grpSpPr>
        <p:sp>
          <p:nvSpPr>
            <p:cNvPr id="95" name="사각형: 둥근 대각선 방향 모서리 94">
              <a:extLst>
                <a:ext uri="{FF2B5EF4-FFF2-40B4-BE49-F238E27FC236}">
                  <a16:creationId xmlns:a16="http://schemas.microsoft.com/office/drawing/2014/main" id="{03258E84-5801-4513-96D5-1F60BBEEECD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8BC2DB7-D144-40CB-A339-497DFE84A9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743B52C6-213B-42B6-9B61-EEEBCEA797F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6730CD4-5E22-4BB0-8B2B-2679878B8F7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8A989A4-14FE-4FCB-B5DE-D79FAC3229D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30AE3AE1-01D0-4ACB-9F28-215127C6283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9250801-41BC-4CF2-A8A7-7AD77474FFE1}"/>
              </a:ext>
            </a:extLst>
          </p:cNvPr>
          <p:cNvSpPr txBox="1"/>
          <p:nvPr/>
        </p:nvSpPr>
        <p:spPr>
          <a:xfrm>
            <a:off x="9356229" y="4695247"/>
            <a:ext cx="259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</a:t>
            </a:r>
            <a:r>
              <a:rPr lang="ko-KR" altLang="en-US" sz="2400" b="1" dirty="0" err="1"/>
              <a:t>최최종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074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11BB49-B604-4920-8067-0C09525A6E6C}"/>
              </a:ext>
            </a:extLst>
          </p:cNvPr>
          <p:cNvGrpSpPr/>
          <p:nvPr/>
        </p:nvGrpSpPr>
        <p:grpSpPr>
          <a:xfrm>
            <a:off x="517298" y="1189352"/>
            <a:ext cx="1508760" cy="1593761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BE00B214-C92E-4672-B59D-4A228A5C0B10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DE4CC10-525D-4CCE-A0F4-1D298051BC2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DC1DF9A-3538-43A0-A655-99A68D79B29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EA5927D-4B74-4B6D-B074-F86A864CA9D0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0013044-2F8B-4E86-83D7-E2A90F36F13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AB5D8F7-2279-44A7-9D8A-4607A5A32F5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DFA9A-16B1-426B-B5C8-517B52F8DC58}"/>
              </a:ext>
            </a:extLst>
          </p:cNvPr>
          <p:cNvSpPr txBox="1"/>
          <p:nvPr/>
        </p:nvSpPr>
        <p:spPr>
          <a:xfrm>
            <a:off x="456338" y="2764780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index.php</a:t>
            </a:r>
            <a:endParaRPr lang="ko-KR" altLang="en-US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9CBEDE-A871-443E-8304-5A64232CB005}"/>
              </a:ext>
            </a:extLst>
          </p:cNvPr>
          <p:cNvSpPr txBox="1"/>
          <p:nvPr/>
        </p:nvSpPr>
        <p:spPr>
          <a:xfrm>
            <a:off x="456338" y="304800"/>
            <a:ext cx="514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다른 파일도 생기면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…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72C35D-0F8C-46B2-8287-FCF62BCDBD3F}"/>
              </a:ext>
            </a:extLst>
          </p:cNvPr>
          <p:cNvGrpSpPr/>
          <p:nvPr/>
        </p:nvGrpSpPr>
        <p:grpSpPr>
          <a:xfrm>
            <a:off x="2407058" y="1171019"/>
            <a:ext cx="1508760" cy="1593761"/>
            <a:chOff x="7482840" y="2560320"/>
            <a:chExt cx="2164080" cy="2286000"/>
          </a:xfrm>
        </p:grpSpPr>
        <p:sp>
          <p:nvSpPr>
            <p:cNvPr id="63" name="사각형: 둥근 대각선 방향 모서리 62">
              <a:extLst>
                <a:ext uri="{FF2B5EF4-FFF2-40B4-BE49-F238E27FC236}">
                  <a16:creationId xmlns:a16="http://schemas.microsoft.com/office/drawing/2014/main" id="{82AA07AC-BF4C-4028-A87E-03B331940281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CC404DD-1D53-4768-BDE7-7FE714EFFC3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E4BA3-D240-4B98-BF56-DC22E1D1FCA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709A2D4-BD50-4F5E-B214-4EE85E16204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264743-9374-427C-8ABE-EB1B8661C5B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2B8E6B5-34CC-424E-899D-8E82B03DC4F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E1D4B4E-6F56-43DF-901F-1401E689137D}"/>
              </a:ext>
            </a:extLst>
          </p:cNvPr>
          <p:cNvSpPr txBox="1"/>
          <p:nvPr/>
        </p:nvSpPr>
        <p:spPr>
          <a:xfrm>
            <a:off x="2346098" y="2746447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index1.php</a:t>
            </a:r>
            <a:endParaRPr lang="ko-KR" altLang="en-US" sz="24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9436FAC-92D5-44B1-8C87-17A7E636F9FA}"/>
              </a:ext>
            </a:extLst>
          </p:cNvPr>
          <p:cNvGrpSpPr/>
          <p:nvPr/>
        </p:nvGrpSpPr>
        <p:grpSpPr>
          <a:xfrm>
            <a:off x="4296818" y="1152686"/>
            <a:ext cx="1508760" cy="1593761"/>
            <a:chOff x="7482840" y="2560320"/>
            <a:chExt cx="2164080" cy="2286000"/>
          </a:xfrm>
        </p:grpSpPr>
        <p:sp>
          <p:nvSpPr>
            <p:cNvPr id="79" name="사각형: 둥근 대각선 방향 모서리 78">
              <a:extLst>
                <a:ext uri="{FF2B5EF4-FFF2-40B4-BE49-F238E27FC236}">
                  <a16:creationId xmlns:a16="http://schemas.microsoft.com/office/drawing/2014/main" id="{A00F37E7-AC77-416D-AAD5-AADF4469AFC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8FD1843-8D16-4E81-9B93-3C8AB04299A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464B41F-0489-4053-BDE7-6E2E633A45C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06B984E-3869-43E3-8B6A-1D6EB59603D5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2E9E031-56C4-4AC4-BDC2-C1129614111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6AB50D-52C2-4C68-B2A8-023B73BF5A1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4F4FED7-EAE9-4C3E-9EE3-B9DAB0E9E561}"/>
              </a:ext>
            </a:extLst>
          </p:cNvPr>
          <p:cNvSpPr txBox="1"/>
          <p:nvPr/>
        </p:nvSpPr>
        <p:spPr>
          <a:xfrm>
            <a:off x="4235858" y="272811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index2.php</a:t>
            </a:r>
            <a:endParaRPr lang="ko-KR" altLang="en-US" sz="2400" b="1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60F5E68-5C02-4F4E-A9C2-7F7AAC2A7C56}"/>
              </a:ext>
            </a:extLst>
          </p:cNvPr>
          <p:cNvGrpSpPr/>
          <p:nvPr/>
        </p:nvGrpSpPr>
        <p:grpSpPr>
          <a:xfrm>
            <a:off x="6186578" y="1116020"/>
            <a:ext cx="1508760" cy="1593761"/>
            <a:chOff x="7482840" y="2560320"/>
            <a:chExt cx="2164080" cy="2286000"/>
          </a:xfrm>
        </p:grpSpPr>
        <p:sp>
          <p:nvSpPr>
            <p:cNvPr id="87" name="사각형: 둥근 대각선 방향 모서리 86">
              <a:extLst>
                <a:ext uri="{FF2B5EF4-FFF2-40B4-BE49-F238E27FC236}">
                  <a16:creationId xmlns:a16="http://schemas.microsoft.com/office/drawing/2014/main" id="{58F2F23B-EBBB-4B49-99AD-F8736339B64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5894D8B-ABD2-4925-B16D-BF7D45A04E81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E0C37D-B55A-4B23-AEA0-9031ECAADE88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5FCEB30-F34B-48E7-8171-32E055C96E0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42AEE43-359C-43CE-A566-0E568C42A982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D944595-CDD3-41E6-9133-9088E129096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0F3D57-9EB2-4FD4-81AE-BDBB6A1CAFC5}"/>
              </a:ext>
            </a:extLst>
          </p:cNvPr>
          <p:cNvSpPr txBox="1"/>
          <p:nvPr/>
        </p:nvSpPr>
        <p:spPr>
          <a:xfrm>
            <a:off x="6125618" y="269144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index3.php</a:t>
            </a:r>
            <a:endParaRPr lang="ko-KR" altLang="en-US" sz="24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222C719-8BFD-4C44-B398-75484BD5E6AC}"/>
              </a:ext>
            </a:extLst>
          </p:cNvPr>
          <p:cNvGrpSpPr/>
          <p:nvPr/>
        </p:nvGrpSpPr>
        <p:grpSpPr>
          <a:xfrm>
            <a:off x="8076338" y="1067685"/>
            <a:ext cx="1508760" cy="1593761"/>
            <a:chOff x="7482840" y="2560320"/>
            <a:chExt cx="2164080" cy="2286000"/>
          </a:xfrm>
        </p:grpSpPr>
        <p:sp>
          <p:nvSpPr>
            <p:cNvPr id="95" name="사각형: 둥근 대각선 방향 모서리 94">
              <a:extLst>
                <a:ext uri="{FF2B5EF4-FFF2-40B4-BE49-F238E27FC236}">
                  <a16:creationId xmlns:a16="http://schemas.microsoft.com/office/drawing/2014/main" id="{03258E84-5801-4513-96D5-1F60BBEEECD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8BC2DB7-D144-40CB-A339-497DFE84A9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743B52C6-213B-42B6-9B61-EEEBCEA797F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6730CD4-5E22-4BB0-8B2B-2679878B8F7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8A989A4-14FE-4FCB-B5DE-D79FAC3229D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30AE3AE1-01D0-4ACB-9F28-215127C6283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9250801-41BC-4CF2-A8A7-7AD77474FFE1}"/>
              </a:ext>
            </a:extLst>
          </p:cNvPr>
          <p:cNvSpPr txBox="1"/>
          <p:nvPr/>
        </p:nvSpPr>
        <p:spPr>
          <a:xfrm>
            <a:off x="8015378" y="2643113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index4.php</a:t>
            </a:r>
            <a:endParaRPr lang="ko-KR" altLang="en-US" sz="2400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3250CBD-E7F5-49BF-ADAC-FD16F68C9850}"/>
              </a:ext>
            </a:extLst>
          </p:cNvPr>
          <p:cNvGrpSpPr/>
          <p:nvPr/>
        </p:nvGrpSpPr>
        <p:grpSpPr>
          <a:xfrm>
            <a:off x="563018" y="3476654"/>
            <a:ext cx="1508760" cy="1593761"/>
            <a:chOff x="7482840" y="2560320"/>
            <a:chExt cx="2164080" cy="2286000"/>
          </a:xfrm>
        </p:grpSpPr>
        <p:sp>
          <p:nvSpPr>
            <p:cNvPr id="44" name="사각형: 둥근 대각선 방향 모서리 43">
              <a:extLst>
                <a:ext uri="{FF2B5EF4-FFF2-40B4-BE49-F238E27FC236}">
                  <a16:creationId xmlns:a16="http://schemas.microsoft.com/office/drawing/2014/main" id="{1FC127D0-4608-4DCC-8F92-A8FFED676FE6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95709EB-BF9B-48E0-A2E4-8DDA5F1FBFB7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017FD2F-58B3-4BCA-9B80-DF52D736973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446841B-8FEE-4DD5-BF69-EC528DD2A2B7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1AFFAB-4DEF-4737-8A68-123C86ED39B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D228D1B-2D86-4462-85C4-64FA9F570382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95FE184-3905-4FDA-9DBF-E370E401D58D}"/>
              </a:ext>
            </a:extLst>
          </p:cNvPr>
          <p:cNvSpPr txBox="1"/>
          <p:nvPr/>
        </p:nvSpPr>
        <p:spPr>
          <a:xfrm>
            <a:off x="502058" y="5052082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login.php</a:t>
            </a:r>
            <a:endParaRPr lang="ko-KR" altLang="en-US" sz="24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C7653F0-038F-45BF-AFAF-B568C532F298}"/>
              </a:ext>
            </a:extLst>
          </p:cNvPr>
          <p:cNvGrpSpPr/>
          <p:nvPr/>
        </p:nvGrpSpPr>
        <p:grpSpPr>
          <a:xfrm>
            <a:off x="2452778" y="3458321"/>
            <a:ext cx="1508760" cy="1593761"/>
            <a:chOff x="7482840" y="2560320"/>
            <a:chExt cx="2164080" cy="2286000"/>
          </a:xfrm>
        </p:grpSpPr>
        <p:sp>
          <p:nvSpPr>
            <p:cNvPr id="52" name="사각형: 둥근 대각선 방향 모서리 51">
              <a:extLst>
                <a:ext uri="{FF2B5EF4-FFF2-40B4-BE49-F238E27FC236}">
                  <a16:creationId xmlns:a16="http://schemas.microsoft.com/office/drawing/2014/main" id="{8EC9F7D9-F1F5-4486-9111-2772AF386A9A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5049463-8BF7-435D-82D4-87371FECD989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671E567-FF1F-4AF2-989D-D08C36D7C92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6032C1-4EE1-4CC6-BE2D-8911002FC1EE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17E13BF-B13B-40BE-BF75-CC3B2C7AC6D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9C8A79A-B0CA-4631-B472-B18E592ACC78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29DE71D-FB1D-4A6F-AA87-91BA4AB87BC2}"/>
              </a:ext>
            </a:extLst>
          </p:cNvPr>
          <p:cNvSpPr txBox="1"/>
          <p:nvPr/>
        </p:nvSpPr>
        <p:spPr>
          <a:xfrm>
            <a:off x="2391818" y="5033749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login1.php</a:t>
            </a:r>
            <a:endParaRPr lang="ko-KR" altLang="en-US" sz="2400" b="1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E1B4BC1-276D-470F-886B-8999459F7CB3}"/>
              </a:ext>
            </a:extLst>
          </p:cNvPr>
          <p:cNvGrpSpPr/>
          <p:nvPr/>
        </p:nvGrpSpPr>
        <p:grpSpPr>
          <a:xfrm>
            <a:off x="4342538" y="3439988"/>
            <a:ext cx="1508760" cy="1593761"/>
            <a:chOff x="7482840" y="2560320"/>
            <a:chExt cx="2164080" cy="2286000"/>
          </a:xfrm>
        </p:grpSpPr>
        <p:sp>
          <p:nvSpPr>
            <p:cNvPr id="60" name="사각형: 둥근 대각선 방향 모서리 59">
              <a:extLst>
                <a:ext uri="{FF2B5EF4-FFF2-40B4-BE49-F238E27FC236}">
                  <a16:creationId xmlns:a16="http://schemas.microsoft.com/office/drawing/2014/main" id="{29382029-3665-4695-8944-D570D67532C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F537619-4D15-40F6-ADEE-7F70D5B183C9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2C8E722-87A5-43E7-950A-ED4BD2C5E7F5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1DD6201-B10E-4374-B835-F0608703CAD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1C6EE7A-8B1B-43B5-9C27-E9B0352BEC3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99D26DD-4486-4EF6-B303-3D0BF9BFE03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87B7D2F-0A56-4D5D-829A-D70CE4AA51F5}"/>
              </a:ext>
            </a:extLst>
          </p:cNvPr>
          <p:cNvSpPr txBox="1"/>
          <p:nvPr/>
        </p:nvSpPr>
        <p:spPr>
          <a:xfrm>
            <a:off x="4281578" y="5015416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login2.php</a:t>
            </a:r>
            <a:endParaRPr lang="ko-KR" altLang="en-US" sz="24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DE9608E-CABB-4207-B104-4AC537214706}"/>
              </a:ext>
            </a:extLst>
          </p:cNvPr>
          <p:cNvGrpSpPr/>
          <p:nvPr/>
        </p:nvGrpSpPr>
        <p:grpSpPr>
          <a:xfrm>
            <a:off x="6232298" y="3403322"/>
            <a:ext cx="1508760" cy="1593761"/>
            <a:chOff x="7482840" y="2560320"/>
            <a:chExt cx="2164080" cy="2286000"/>
          </a:xfrm>
        </p:grpSpPr>
        <p:sp>
          <p:nvSpPr>
            <p:cNvPr id="77" name="사각형: 둥근 대각선 방향 모서리 76">
              <a:extLst>
                <a:ext uri="{FF2B5EF4-FFF2-40B4-BE49-F238E27FC236}">
                  <a16:creationId xmlns:a16="http://schemas.microsoft.com/office/drawing/2014/main" id="{D5361C97-DECD-4F07-A788-A662F85D91A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A7E557D-E159-4287-8B84-B1D936524C5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23C51FD-DD11-48DF-8674-04099FD7B352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E08EE2D-A035-4FEE-A201-DC1B0929F7EC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3FFD083-C200-409E-874C-6B2FC182572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B8992C9-B482-4021-876B-4729F1E190E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DEB7428-3C08-4A64-B790-636066D0EBC9}"/>
              </a:ext>
            </a:extLst>
          </p:cNvPr>
          <p:cNvSpPr txBox="1"/>
          <p:nvPr/>
        </p:nvSpPr>
        <p:spPr>
          <a:xfrm>
            <a:off x="6171338" y="4978750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login3.php</a:t>
            </a:r>
            <a:endParaRPr lang="ko-KR" altLang="en-US" sz="2400" b="1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8FFB855-447F-4BEC-9F37-65999EE6495C}"/>
              </a:ext>
            </a:extLst>
          </p:cNvPr>
          <p:cNvGrpSpPr/>
          <p:nvPr/>
        </p:nvGrpSpPr>
        <p:grpSpPr>
          <a:xfrm>
            <a:off x="8122058" y="3354987"/>
            <a:ext cx="1508760" cy="1593761"/>
            <a:chOff x="7482840" y="2560320"/>
            <a:chExt cx="2164080" cy="2286000"/>
          </a:xfrm>
        </p:grpSpPr>
        <p:sp>
          <p:nvSpPr>
            <p:cNvPr id="109" name="사각형: 둥근 대각선 방향 모서리 108">
              <a:extLst>
                <a:ext uri="{FF2B5EF4-FFF2-40B4-BE49-F238E27FC236}">
                  <a16:creationId xmlns:a16="http://schemas.microsoft.com/office/drawing/2014/main" id="{1EB01E77-90C4-4F87-99C1-4E93871CB3A2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5EEF5F8C-A273-43D2-B8AD-2C990585DAE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3ED8C94-FCAF-43FA-A46D-52E9E613D65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03D9618-59D9-4146-8EE5-6959D8A35427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D1C366B-9F49-4F5B-883E-16711255AB40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C9E501E5-DCA2-40EA-9053-20E09FC6F240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A8985F3-5AAC-456C-BD7B-2EC3B54C76FD}"/>
              </a:ext>
            </a:extLst>
          </p:cNvPr>
          <p:cNvSpPr txBox="1"/>
          <p:nvPr/>
        </p:nvSpPr>
        <p:spPr>
          <a:xfrm>
            <a:off x="8061098" y="4930415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login4.php</a:t>
            </a:r>
            <a:endParaRPr lang="ko-KR" altLang="en-US" sz="2400" b="1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C6BB1B3-01A5-4B26-AEEF-333D9F7B0E43}"/>
              </a:ext>
            </a:extLst>
          </p:cNvPr>
          <p:cNvGrpSpPr/>
          <p:nvPr/>
        </p:nvGrpSpPr>
        <p:grpSpPr>
          <a:xfrm>
            <a:off x="563018" y="5763956"/>
            <a:ext cx="1508760" cy="1593761"/>
            <a:chOff x="7482840" y="2560320"/>
            <a:chExt cx="2164080" cy="2286000"/>
          </a:xfrm>
        </p:grpSpPr>
        <p:sp>
          <p:nvSpPr>
            <p:cNvPr id="117" name="사각형: 둥근 대각선 방향 모서리 116">
              <a:extLst>
                <a:ext uri="{FF2B5EF4-FFF2-40B4-BE49-F238E27FC236}">
                  <a16:creationId xmlns:a16="http://schemas.microsoft.com/office/drawing/2014/main" id="{C75AE45E-960C-4D20-919D-894426CE7F4C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5237613-CDA9-421E-A63D-EFB5F435888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4EA30D68-2FF3-4C7C-9C00-284925C2641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657062F-18D0-4C1E-BB81-F28C26CD8D9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2540BDD-88B0-4D05-BA06-A1AD64CD30FF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689305E-A748-4CC7-A661-EBDDBF758A60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ADBB867-765A-4A6D-9E04-781EBFDA2D42}"/>
              </a:ext>
            </a:extLst>
          </p:cNvPr>
          <p:cNvSpPr txBox="1"/>
          <p:nvPr/>
        </p:nvSpPr>
        <p:spPr>
          <a:xfrm>
            <a:off x="502058" y="733938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login.php</a:t>
            </a:r>
            <a:endParaRPr lang="ko-KR" altLang="en-US" sz="2400" b="1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63731EA-D083-4732-B994-D2B9A2527F33}"/>
              </a:ext>
            </a:extLst>
          </p:cNvPr>
          <p:cNvGrpSpPr/>
          <p:nvPr/>
        </p:nvGrpSpPr>
        <p:grpSpPr>
          <a:xfrm>
            <a:off x="2452778" y="5745623"/>
            <a:ext cx="1508760" cy="1593761"/>
            <a:chOff x="7482840" y="2560320"/>
            <a:chExt cx="2164080" cy="2286000"/>
          </a:xfrm>
        </p:grpSpPr>
        <p:sp>
          <p:nvSpPr>
            <p:cNvPr id="125" name="사각형: 둥근 대각선 방향 모서리 124">
              <a:extLst>
                <a:ext uri="{FF2B5EF4-FFF2-40B4-BE49-F238E27FC236}">
                  <a16:creationId xmlns:a16="http://schemas.microsoft.com/office/drawing/2014/main" id="{1F1C38AC-C17F-4069-8555-687C3A928DC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0CD36CE-809C-4A7A-944C-D0B65C7E3D9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7AE1F89E-F5E8-4748-97C3-A03961364251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0EF3D7AF-3B06-44B6-9414-9878C611012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7467F66B-A967-40F4-BB31-EBD448470CEF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907C6682-864E-47E1-966F-7FC56948CF03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283CCA87-32CB-40AA-B63F-2CCE45203C92}"/>
              </a:ext>
            </a:extLst>
          </p:cNvPr>
          <p:cNvSpPr txBox="1"/>
          <p:nvPr/>
        </p:nvSpPr>
        <p:spPr>
          <a:xfrm>
            <a:off x="2391818" y="7321051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login1.php</a:t>
            </a:r>
            <a:endParaRPr lang="ko-KR" altLang="en-US" sz="2400" b="1" dirty="0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00A6DCE-5F05-47E0-A28F-EDA284FE7FEF}"/>
              </a:ext>
            </a:extLst>
          </p:cNvPr>
          <p:cNvGrpSpPr/>
          <p:nvPr/>
        </p:nvGrpSpPr>
        <p:grpSpPr>
          <a:xfrm>
            <a:off x="4342538" y="5727290"/>
            <a:ext cx="1508760" cy="1593761"/>
            <a:chOff x="7482840" y="2560320"/>
            <a:chExt cx="2164080" cy="2286000"/>
          </a:xfrm>
        </p:grpSpPr>
        <p:sp>
          <p:nvSpPr>
            <p:cNvPr id="133" name="사각형: 둥근 대각선 방향 모서리 132">
              <a:extLst>
                <a:ext uri="{FF2B5EF4-FFF2-40B4-BE49-F238E27FC236}">
                  <a16:creationId xmlns:a16="http://schemas.microsoft.com/office/drawing/2014/main" id="{8D6316B6-CA5F-4E46-9E58-67541D2E7497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708ED95C-7E60-4EC9-9DA1-C50C6DA5485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FE5A9628-4E01-4401-85FF-D6A60B00407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081CE510-E93C-44E9-95CA-99523690CA9F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54715C5-6DEA-40A5-9690-75F50755B31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6D37B9CD-A524-4267-A4E6-AF8CE0733EA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04E8BD74-E9A0-4651-A145-7C14D6E14DB1}"/>
              </a:ext>
            </a:extLst>
          </p:cNvPr>
          <p:cNvSpPr txBox="1"/>
          <p:nvPr/>
        </p:nvSpPr>
        <p:spPr>
          <a:xfrm>
            <a:off x="4281578" y="730271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login2.php</a:t>
            </a:r>
            <a:endParaRPr lang="ko-KR" altLang="en-US" sz="2400" b="1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5A68C2C-6891-47C3-B5DF-40D6D45CEE0A}"/>
              </a:ext>
            </a:extLst>
          </p:cNvPr>
          <p:cNvGrpSpPr/>
          <p:nvPr/>
        </p:nvGrpSpPr>
        <p:grpSpPr>
          <a:xfrm>
            <a:off x="6232298" y="5690624"/>
            <a:ext cx="1508760" cy="1593761"/>
            <a:chOff x="7482840" y="2560320"/>
            <a:chExt cx="2164080" cy="2286000"/>
          </a:xfrm>
        </p:grpSpPr>
        <p:sp>
          <p:nvSpPr>
            <p:cNvPr id="141" name="사각형: 둥근 대각선 방향 모서리 140">
              <a:extLst>
                <a:ext uri="{FF2B5EF4-FFF2-40B4-BE49-F238E27FC236}">
                  <a16:creationId xmlns:a16="http://schemas.microsoft.com/office/drawing/2014/main" id="{EE060C8E-AA84-444C-844B-52BB3FE7544D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2AC3D8A6-60E2-4D4A-A4B4-BEC41371876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5B614B2-D498-495F-A9E0-89245002D3C5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FDC2340B-D522-4323-8753-D73BA6AAAD0E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130BF98-084D-4D41-9317-E3F33729B27E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2B28486-21FF-4B44-8805-30848F7C2F9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2B86CA4-B25D-4817-851A-03F885D8F5E6}"/>
              </a:ext>
            </a:extLst>
          </p:cNvPr>
          <p:cNvSpPr txBox="1"/>
          <p:nvPr/>
        </p:nvSpPr>
        <p:spPr>
          <a:xfrm>
            <a:off x="6171338" y="7266052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login3.php</a:t>
            </a:r>
            <a:endParaRPr lang="ko-KR" altLang="en-US" sz="2400" b="1" dirty="0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FE53AC1-14CA-4E85-B057-C464AA492224}"/>
              </a:ext>
            </a:extLst>
          </p:cNvPr>
          <p:cNvGrpSpPr/>
          <p:nvPr/>
        </p:nvGrpSpPr>
        <p:grpSpPr>
          <a:xfrm>
            <a:off x="8122058" y="5642289"/>
            <a:ext cx="1508760" cy="1593761"/>
            <a:chOff x="7482840" y="2560320"/>
            <a:chExt cx="2164080" cy="2286000"/>
          </a:xfrm>
        </p:grpSpPr>
        <p:sp>
          <p:nvSpPr>
            <p:cNvPr id="149" name="사각형: 둥근 대각선 방향 모서리 148">
              <a:extLst>
                <a:ext uri="{FF2B5EF4-FFF2-40B4-BE49-F238E27FC236}">
                  <a16:creationId xmlns:a16="http://schemas.microsoft.com/office/drawing/2014/main" id="{2C8660EF-B061-48EC-A237-5834B685C81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59B7AF74-D0C1-48DC-A14F-BEC45CC10AF4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A407F1D-1337-4859-9A42-207406FB15D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AFC47028-4D46-41D9-B97B-9BF20FEC61C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D112E2DE-EAF9-4CA2-9619-E62304C067C0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41B1A34F-FCBC-41AA-86FD-693ACC00BBDD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565AA9DC-F614-4880-901B-97F52D5687DE}"/>
              </a:ext>
            </a:extLst>
          </p:cNvPr>
          <p:cNvSpPr txBox="1"/>
          <p:nvPr/>
        </p:nvSpPr>
        <p:spPr>
          <a:xfrm>
            <a:off x="8061098" y="7217717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login4.php</a:t>
            </a:r>
            <a:endParaRPr lang="ko-KR" altLang="en-US" sz="2400" b="1" dirty="0"/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C5478ABA-B356-49AA-86F3-CAE24F094025}"/>
              </a:ext>
            </a:extLst>
          </p:cNvPr>
          <p:cNvGrpSpPr/>
          <p:nvPr/>
        </p:nvGrpSpPr>
        <p:grpSpPr>
          <a:xfrm>
            <a:off x="10150109" y="1012686"/>
            <a:ext cx="1508760" cy="1593761"/>
            <a:chOff x="7482840" y="2560320"/>
            <a:chExt cx="2164080" cy="2286000"/>
          </a:xfrm>
        </p:grpSpPr>
        <p:sp>
          <p:nvSpPr>
            <p:cNvPr id="157" name="사각형: 둥근 대각선 방향 모서리 156">
              <a:extLst>
                <a:ext uri="{FF2B5EF4-FFF2-40B4-BE49-F238E27FC236}">
                  <a16:creationId xmlns:a16="http://schemas.microsoft.com/office/drawing/2014/main" id="{774B8D59-A99D-4D23-9C40-A26CDCAC9EB4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C7C4D47E-42E9-498B-828F-761C0E242F4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E87BC310-ADB6-482C-AB8D-DA937576D92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C8BF0644-C812-409D-9283-C3D66007BEC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9BFC7F2C-35EE-4A01-ABDF-C4FEF5D28D55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96E4ACD-6595-45E7-95AC-DC0E38CE20E4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162C99A0-F4BA-4548-9A0D-A3195159A9AD}"/>
              </a:ext>
            </a:extLst>
          </p:cNvPr>
          <p:cNvSpPr txBox="1"/>
          <p:nvPr/>
        </p:nvSpPr>
        <p:spPr>
          <a:xfrm>
            <a:off x="9859418" y="2606447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2282CD0-FCD4-4B2C-96CD-9E863990A9F1}"/>
              </a:ext>
            </a:extLst>
          </p:cNvPr>
          <p:cNvGrpSpPr/>
          <p:nvPr/>
        </p:nvGrpSpPr>
        <p:grpSpPr>
          <a:xfrm>
            <a:off x="10195829" y="3299988"/>
            <a:ext cx="1508760" cy="1593761"/>
            <a:chOff x="7482840" y="2560320"/>
            <a:chExt cx="2164080" cy="2286000"/>
          </a:xfrm>
        </p:grpSpPr>
        <p:sp>
          <p:nvSpPr>
            <p:cNvPr id="165" name="사각형: 둥근 대각선 방향 모서리 164">
              <a:extLst>
                <a:ext uri="{FF2B5EF4-FFF2-40B4-BE49-F238E27FC236}">
                  <a16:creationId xmlns:a16="http://schemas.microsoft.com/office/drawing/2014/main" id="{5ED59231-685D-4748-8B48-8DBACA3A8B05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E6CD3FA1-38C3-4C6B-952F-0D88C0156EB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AB3E2C3-D3CC-4699-B150-CF5D2F5F44E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868445FD-73FC-4311-9BAA-67DC46C625DA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F7F47FF5-A993-4589-9598-CD05775965E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86D898BF-2F75-4BBA-9AD8-A455B46DB2A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0D518FF1-0987-44F2-B57E-9EBC34577264}"/>
              </a:ext>
            </a:extLst>
          </p:cNvPr>
          <p:cNvSpPr txBox="1"/>
          <p:nvPr/>
        </p:nvSpPr>
        <p:spPr>
          <a:xfrm>
            <a:off x="9905138" y="4893749"/>
            <a:ext cx="249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4E6E81E-F43F-4D64-AC3C-86FD23FD0070}"/>
              </a:ext>
            </a:extLst>
          </p:cNvPr>
          <p:cNvGrpSpPr/>
          <p:nvPr/>
        </p:nvGrpSpPr>
        <p:grpSpPr>
          <a:xfrm>
            <a:off x="10195829" y="5587290"/>
            <a:ext cx="1508760" cy="1593761"/>
            <a:chOff x="7482840" y="2560320"/>
            <a:chExt cx="2164080" cy="2286000"/>
          </a:xfrm>
        </p:grpSpPr>
        <p:sp>
          <p:nvSpPr>
            <p:cNvPr id="173" name="사각형: 둥근 대각선 방향 모서리 172">
              <a:extLst>
                <a:ext uri="{FF2B5EF4-FFF2-40B4-BE49-F238E27FC236}">
                  <a16:creationId xmlns:a16="http://schemas.microsoft.com/office/drawing/2014/main" id="{5EA6F2CE-6A6B-4142-8AD7-39D058557934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585C112-DD82-42A9-A992-4F11D8B565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2D6910F-1C28-424A-B2C0-E0A695C985C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96A50E-0369-49FF-98B7-A4BAC600CDD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C226853-7CCA-40E2-A6D2-A649AB33E46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7875F1F-42D3-4AE4-9AE6-EB0A3E9FD846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18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(3)] 깃허브(GitHub) 회원 가입하기(계정 만들기)">
            <a:extLst>
              <a:ext uri="{FF2B5EF4-FFF2-40B4-BE49-F238E27FC236}">
                <a16:creationId xmlns:a16="http://schemas.microsoft.com/office/drawing/2014/main" id="{5D018EB8-FBED-4920-9ED2-A5B9BB369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28725"/>
            <a:ext cx="9667112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1.daumcdn.net/cfile/tistory/2221425054550ED402">
            <a:extLst>
              <a:ext uri="{FF2B5EF4-FFF2-40B4-BE49-F238E27FC236}">
                <a16:creationId xmlns:a16="http://schemas.microsoft.com/office/drawing/2014/main" id="{3D8F34A9-A8EE-47F0-9BD9-74C044A6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21" y="1473651"/>
            <a:ext cx="3201918" cy="32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F4126A-F50D-4E8B-9DC2-F6E71D4BF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61" y="750280"/>
            <a:ext cx="3046589" cy="365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자주 사용하는 기초 Git 명령어 정리하기. 제가 서비스를 개발하면서 ...">
            <a:extLst>
              <a:ext uri="{FF2B5EF4-FFF2-40B4-BE49-F238E27FC236}">
                <a16:creationId xmlns:a16="http://schemas.microsoft.com/office/drawing/2014/main" id="{D772C155-4DDE-430C-9F1A-8AF887E8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46" y="4407202"/>
            <a:ext cx="43338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340E72-1CC3-4049-A5ED-33669F3157F3}"/>
              </a:ext>
            </a:extLst>
          </p:cNvPr>
          <p:cNvSpPr txBox="1"/>
          <p:nvPr/>
        </p:nvSpPr>
        <p:spPr>
          <a:xfrm>
            <a:off x="3351998" y="2800290"/>
            <a:ext cx="5973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버전 관리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D0B14-9D18-4244-98A3-C44191DC6021}"/>
              </a:ext>
            </a:extLst>
          </p:cNvPr>
          <p:cNvSpPr txBox="1"/>
          <p:nvPr/>
        </p:nvSpPr>
        <p:spPr>
          <a:xfrm rot="20349399">
            <a:off x="6231488" y="641048"/>
            <a:ext cx="3150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+ </a:t>
            </a:r>
            <a:r>
              <a:rPr lang="ko-KR" altLang="en-US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254790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3FB247-F764-4D4B-9E10-125BE133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330" y="-42674"/>
            <a:ext cx="12691445" cy="69433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857E6DF-A939-4114-9881-0A0CEEDB3A40}"/>
              </a:ext>
            </a:extLst>
          </p:cNvPr>
          <p:cNvSpPr/>
          <p:nvPr/>
        </p:nvSpPr>
        <p:spPr>
          <a:xfrm>
            <a:off x="4178480" y="2756831"/>
            <a:ext cx="3835039" cy="134433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기술지원</a:t>
            </a:r>
          </a:p>
        </p:txBody>
      </p:sp>
    </p:spTree>
    <p:extLst>
      <p:ext uri="{BB962C8B-B14F-4D97-AF65-F5344CB8AC3E}">
        <p14:creationId xmlns:p14="http://schemas.microsoft.com/office/powerpoint/2010/main" val="1018180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6027A-0D1E-4E6F-A259-7AA21A26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899A5-0EB8-40C5-89ED-2AC67B822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43ADBC-FBB7-4511-A3C6-2FAED477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94" y="0"/>
            <a:ext cx="8200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40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078811-5BFA-4E09-A416-A3C6F04B62AD}"/>
              </a:ext>
            </a:extLst>
          </p:cNvPr>
          <p:cNvSpPr/>
          <p:nvPr/>
        </p:nvSpPr>
        <p:spPr>
          <a:xfrm>
            <a:off x="1732991" y="2756831"/>
            <a:ext cx="3835039" cy="134433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openhub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BA7C1-8F77-44A2-BA27-C8ABC673087D}"/>
              </a:ext>
            </a:extLst>
          </p:cNvPr>
          <p:cNvSpPr/>
          <p:nvPr/>
        </p:nvSpPr>
        <p:spPr>
          <a:xfrm>
            <a:off x="6623972" y="2735020"/>
            <a:ext cx="3835039" cy="134433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gitstar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909E4-35E8-48C0-B5B5-310D9B7AEF69}"/>
              </a:ext>
            </a:extLst>
          </p:cNvPr>
          <p:cNvSpPr txBox="1"/>
          <p:nvPr/>
        </p:nvSpPr>
        <p:spPr>
          <a:xfrm>
            <a:off x="456338" y="304800"/>
            <a:ext cx="4100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구글에다가 검색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12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78D6BF-0630-4F3C-BD8E-D3768C93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65" y="0"/>
            <a:ext cx="7394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9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1C2111-0E4B-4726-92C5-CC8DA995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68" y="0"/>
            <a:ext cx="698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0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43DE5A-E0D9-4882-AAC1-9A6235A9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84" y="0"/>
            <a:ext cx="7587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CEA0DC4-ABFB-4FA2-92BC-914B9E91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83" y="788987"/>
            <a:ext cx="11043433" cy="52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BB5FBBC-431E-47BF-861D-EAD631FC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680"/>
            <a:ext cx="12295871" cy="69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96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2AFB6-1EAF-4120-9ED8-4DD7FA31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26D8DA-40A9-4869-9621-7C73F72E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6770F3-7442-42A6-BA72-45F078FC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85"/>
            <a:ext cx="12256851" cy="68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6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AFF88-28F2-4F7F-BD8A-3E9FA07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605E86-AA06-4B1F-901E-1CCEE12C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70EBB-DCD1-4658-B670-9ECE7F30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330" y="-42674"/>
            <a:ext cx="12691445" cy="69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94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222</Words>
  <Application>Microsoft Office PowerPoint</Application>
  <PresentationFormat>와이드스크린</PresentationFormat>
  <Paragraphs>64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HY강B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dc:creator>선종 유</dc:creator>
  <cp:lastModifiedBy>유선권</cp:lastModifiedBy>
  <cp:revision>80</cp:revision>
  <dcterms:created xsi:type="dcterms:W3CDTF">2018-07-10T08:27:50Z</dcterms:created>
  <dcterms:modified xsi:type="dcterms:W3CDTF">2020-11-05T10:51:36Z</dcterms:modified>
</cp:coreProperties>
</file>